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2" r:id="rId3"/>
    <p:sldId id="257"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94653"/>
  </p:normalViewPr>
  <p:slideViewPr>
    <p:cSldViewPr snapToGrid="0">
      <p:cViewPr>
        <p:scale>
          <a:sx n="33" d="100"/>
          <a:sy n="33" d="100"/>
        </p:scale>
        <p:origin x="1872"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B43D7-FEDD-E53A-FD29-67EE13F56E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32B948-2889-6C09-0E82-70245A4889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41E3BE-4818-FC82-5D01-5F6AF00782D8}"/>
              </a:ext>
            </a:extLst>
          </p:cNvPr>
          <p:cNvSpPr>
            <a:spLocks noGrp="1"/>
          </p:cNvSpPr>
          <p:nvPr>
            <p:ph type="dt" sz="half" idx="10"/>
          </p:nvPr>
        </p:nvSpPr>
        <p:spPr/>
        <p:txBody>
          <a:bodyPr/>
          <a:lstStyle/>
          <a:p>
            <a:fld id="{CAA99573-1121-1546-BC87-1217D7BC4269}" type="datetimeFigureOut">
              <a:rPr lang="en-US" smtClean="0"/>
              <a:t>25-Oct-25</a:t>
            </a:fld>
            <a:endParaRPr lang="en-US"/>
          </a:p>
        </p:txBody>
      </p:sp>
      <p:sp>
        <p:nvSpPr>
          <p:cNvPr id="5" name="Footer Placeholder 4">
            <a:extLst>
              <a:ext uri="{FF2B5EF4-FFF2-40B4-BE49-F238E27FC236}">
                <a16:creationId xmlns:a16="http://schemas.microsoft.com/office/drawing/2014/main" id="{170C7D9E-A0EB-F50C-0629-556BE4A43F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5D1B9-63D5-18CC-1158-EEC3C34FCC76}"/>
              </a:ext>
            </a:extLst>
          </p:cNvPr>
          <p:cNvSpPr>
            <a:spLocks noGrp="1"/>
          </p:cNvSpPr>
          <p:nvPr>
            <p:ph type="sldNum" sz="quarter" idx="12"/>
          </p:nvPr>
        </p:nvSpPr>
        <p:spPr/>
        <p:txBody>
          <a:bodyPr/>
          <a:lstStyle/>
          <a:p>
            <a:fld id="{3F11D273-248A-4C4A-AA53-90DB4E4A16B3}" type="slidenum">
              <a:rPr lang="en-US" smtClean="0"/>
              <a:t>‹#›</a:t>
            </a:fld>
            <a:endParaRPr lang="en-US"/>
          </a:p>
        </p:txBody>
      </p:sp>
    </p:spTree>
    <p:extLst>
      <p:ext uri="{BB962C8B-B14F-4D97-AF65-F5344CB8AC3E}">
        <p14:creationId xmlns:p14="http://schemas.microsoft.com/office/powerpoint/2010/main" val="175926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75D7-0B98-3EDB-032A-1AB1E09FD0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1348D0-018C-4D90-DA38-022A8B5450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602BC-1B9D-60A5-E5B9-7D73254260F9}"/>
              </a:ext>
            </a:extLst>
          </p:cNvPr>
          <p:cNvSpPr>
            <a:spLocks noGrp="1"/>
          </p:cNvSpPr>
          <p:nvPr>
            <p:ph type="dt" sz="half" idx="10"/>
          </p:nvPr>
        </p:nvSpPr>
        <p:spPr/>
        <p:txBody>
          <a:bodyPr/>
          <a:lstStyle/>
          <a:p>
            <a:fld id="{CAA99573-1121-1546-BC87-1217D7BC4269}" type="datetimeFigureOut">
              <a:rPr lang="en-US" smtClean="0"/>
              <a:t>25-Oct-25</a:t>
            </a:fld>
            <a:endParaRPr lang="en-US"/>
          </a:p>
        </p:txBody>
      </p:sp>
      <p:sp>
        <p:nvSpPr>
          <p:cNvPr id="5" name="Footer Placeholder 4">
            <a:extLst>
              <a:ext uri="{FF2B5EF4-FFF2-40B4-BE49-F238E27FC236}">
                <a16:creationId xmlns:a16="http://schemas.microsoft.com/office/drawing/2014/main" id="{389E54C0-D53C-8F9E-13EE-B289C2E31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B4221-59CB-E10B-C3A3-ED48E467935F}"/>
              </a:ext>
            </a:extLst>
          </p:cNvPr>
          <p:cNvSpPr>
            <a:spLocks noGrp="1"/>
          </p:cNvSpPr>
          <p:nvPr>
            <p:ph type="sldNum" sz="quarter" idx="12"/>
          </p:nvPr>
        </p:nvSpPr>
        <p:spPr/>
        <p:txBody>
          <a:bodyPr/>
          <a:lstStyle/>
          <a:p>
            <a:fld id="{3F11D273-248A-4C4A-AA53-90DB4E4A16B3}" type="slidenum">
              <a:rPr lang="en-US" smtClean="0"/>
              <a:t>‹#›</a:t>
            </a:fld>
            <a:endParaRPr lang="en-US"/>
          </a:p>
        </p:txBody>
      </p:sp>
    </p:spTree>
    <p:extLst>
      <p:ext uri="{BB962C8B-B14F-4D97-AF65-F5344CB8AC3E}">
        <p14:creationId xmlns:p14="http://schemas.microsoft.com/office/powerpoint/2010/main" val="2853099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5A77F0-CC56-F34C-6E20-CDAB5FD500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F54CEE-4E7B-C057-2B34-1531CE74D7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FD932-1B1B-1A36-8CA4-169BF2D76718}"/>
              </a:ext>
            </a:extLst>
          </p:cNvPr>
          <p:cNvSpPr>
            <a:spLocks noGrp="1"/>
          </p:cNvSpPr>
          <p:nvPr>
            <p:ph type="dt" sz="half" idx="10"/>
          </p:nvPr>
        </p:nvSpPr>
        <p:spPr/>
        <p:txBody>
          <a:bodyPr/>
          <a:lstStyle/>
          <a:p>
            <a:fld id="{CAA99573-1121-1546-BC87-1217D7BC4269}" type="datetimeFigureOut">
              <a:rPr lang="en-US" smtClean="0"/>
              <a:t>25-Oct-25</a:t>
            </a:fld>
            <a:endParaRPr lang="en-US"/>
          </a:p>
        </p:txBody>
      </p:sp>
      <p:sp>
        <p:nvSpPr>
          <p:cNvPr id="5" name="Footer Placeholder 4">
            <a:extLst>
              <a:ext uri="{FF2B5EF4-FFF2-40B4-BE49-F238E27FC236}">
                <a16:creationId xmlns:a16="http://schemas.microsoft.com/office/drawing/2014/main" id="{7289300F-EDE2-240E-814E-849C9E6773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BD186-CC9F-6D2A-59F2-F5172D35F469}"/>
              </a:ext>
            </a:extLst>
          </p:cNvPr>
          <p:cNvSpPr>
            <a:spLocks noGrp="1"/>
          </p:cNvSpPr>
          <p:nvPr>
            <p:ph type="sldNum" sz="quarter" idx="12"/>
          </p:nvPr>
        </p:nvSpPr>
        <p:spPr/>
        <p:txBody>
          <a:bodyPr/>
          <a:lstStyle/>
          <a:p>
            <a:fld id="{3F11D273-248A-4C4A-AA53-90DB4E4A16B3}" type="slidenum">
              <a:rPr lang="en-US" smtClean="0"/>
              <a:t>‹#›</a:t>
            </a:fld>
            <a:endParaRPr lang="en-US"/>
          </a:p>
        </p:txBody>
      </p:sp>
    </p:spTree>
    <p:extLst>
      <p:ext uri="{BB962C8B-B14F-4D97-AF65-F5344CB8AC3E}">
        <p14:creationId xmlns:p14="http://schemas.microsoft.com/office/powerpoint/2010/main" val="1010953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A695-8836-590C-D95A-9E9C03B11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095FE4-4FBB-E46E-009F-365467148E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3A0D2E-DE39-5F16-BC18-81B48BBC78AE}"/>
              </a:ext>
            </a:extLst>
          </p:cNvPr>
          <p:cNvSpPr>
            <a:spLocks noGrp="1"/>
          </p:cNvSpPr>
          <p:nvPr>
            <p:ph type="dt" sz="half" idx="10"/>
          </p:nvPr>
        </p:nvSpPr>
        <p:spPr/>
        <p:txBody>
          <a:bodyPr/>
          <a:lstStyle/>
          <a:p>
            <a:fld id="{CAA99573-1121-1546-BC87-1217D7BC4269}" type="datetimeFigureOut">
              <a:rPr lang="en-US" smtClean="0"/>
              <a:t>25-Oct-25</a:t>
            </a:fld>
            <a:endParaRPr lang="en-US"/>
          </a:p>
        </p:txBody>
      </p:sp>
      <p:sp>
        <p:nvSpPr>
          <p:cNvPr id="5" name="Footer Placeholder 4">
            <a:extLst>
              <a:ext uri="{FF2B5EF4-FFF2-40B4-BE49-F238E27FC236}">
                <a16:creationId xmlns:a16="http://schemas.microsoft.com/office/drawing/2014/main" id="{C5FD4552-6ED9-0F60-6FC3-83FD1D041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3DD8B-4F5D-0341-47E8-62AE0D33A5A7}"/>
              </a:ext>
            </a:extLst>
          </p:cNvPr>
          <p:cNvSpPr>
            <a:spLocks noGrp="1"/>
          </p:cNvSpPr>
          <p:nvPr>
            <p:ph type="sldNum" sz="quarter" idx="12"/>
          </p:nvPr>
        </p:nvSpPr>
        <p:spPr/>
        <p:txBody>
          <a:bodyPr/>
          <a:lstStyle/>
          <a:p>
            <a:fld id="{3F11D273-248A-4C4A-AA53-90DB4E4A16B3}" type="slidenum">
              <a:rPr lang="en-US" smtClean="0"/>
              <a:t>‹#›</a:t>
            </a:fld>
            <a:endParaRPr lang="en-US"/>
          </a:p>
        </p:txBody>
      </p:sp>
    </p:spTree>
    <p:extLst>
      <p:ext uri="{BB962C8B-B14F-4D97-AF65-F5344CB8AC3E}">
        <p14:creationId xmlns:p14="http://schemas.microsoft.com/office/powerpoint/2010/main" val="505312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3F6E-F2E4-68BA-F28F-3EFFC78555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7EB88D-9468-6275-EAB6-4C8E500854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CF643E-0AF3-0A61-4AE8-DC2E325F75A7}"/>
              </a:ext>
            </a:extLst>
          </p:cNvPr>
          <p:cNvSpPr>
            <a:spLocks noGrp="1"/>
          </p:cNvSpPr>
          <p:nvPr>
            <p:ph type="dt" sz="half" idx="10"/>
          </p:nvPr>
        </p:nvSpPr>
        <p:spPr/>
        <p:txBody>
          <a:bodyPr/>
          <a:lstStyle/>
          <a:p>
            <a:fld id="{CAA99573-1121-1546-BC87-1217D7BC4269}" type="datetimeFigureOut">
              <a:rPr lang="en-US" smtClean="0"/>
              <a:t>25-Oct-25</a:t>
            </a:fld>
            <a:endParaRPr lang="en-US"/>
          </a:p>
        </p:txBody>
      </p:sp>
      <p:sp>
        <p:nvSpPr>
          <p:cNvPr id="5" name="Footer Placeholder 4">
            <a:extLst>
              <a:ext uri="{FF2B5EF4-FFF2-40B4-BE49-F238E27FC236}">
                <a16:creationId xmlns:a16="http://schemas.microsoft.com/office/drawing/2014/main" id="{926D6B74-14BC-40E2-8727-E400F0194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5DA21E-A9DC-B495-F9CC-DC31FF93F565}"/>
              </a:ext>
            </a:extLst>
          </p:cNvPr>
          <p:cNvSpPr>
            <a:spLocks noGrp="1"/>
          </p:cNvSpPr>
          <p:nvPr>
            <p:ph type="sldNum" sz="quarter" idx="12"/>
          </p:nvPr>
        </p:nvSpPr>
        <p:spPr/>
        <p:txBody>
          <a:bodyPr/>
          <a:lstStyle/>
          <a:p>
            <a:fld id="{3F11D273-248A-4C4A-AA53-90DB4E4A16B3}" type="slidenum">
              <a:rPr lang="en-US" smtClean="0"/>
              <a:t>‹#›</a:t>
            </a:fld>
            <a:endParaRPr lang="en-US"/>
          </a:p>
        </p:txBody>
      </p:sp>
    </p:spTree>
    <p:extLst>
      <p:ext uri="{BB962C8B-B14F-4D97-AF65-F5344CB8AC3E}">
        <p14:creationId xmlns:p14="http://schemas.microsoft.com/office/powerpoint/2010/main" val="3240919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59B6-81D5-5443-A638-B95360D39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2A1932-76EA-BB01-E61B-C9EC03B057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9FD7CB-83FC-EDD0-003B-883B91CDA3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B2BAF4-4DB1-7511-68DF-906AB34F18B1}"/>
              </a:ext>
            </a:extLst>
          </p:cNvPr>
          <p:cNvSpPr>
            <a:spLocks noGrp="1"/>
          </p:cNvSpPr>
          <p:nvPr>
            <p:ph type="dt" sz="half" idx="10"/>
          </p:nvPr>
        </p:nvSpPr>
        <p:spPr/>
        <p:txBody>
          <a:bodyPr/>
          <a:lstStyle/>
          <a:p>
            <a:fld id="{CAA99573-1121-1546-BC87-1217D7BC4269}" type="datetimeFigureOut">
              <a:rPr lang="en-US" smtClean="0"/>
              <a:t>25-Oct-25</a:t>
            </a:fld>
            <a:endParaRPr lang="en-US"/>
          </a:p>
        </p:txBody>
      </p:sp>
      <p:sp>
        <p:nvSpPr>
          <p:cNvPr id="6" name="Footer Placeholder 5">
            <a:extLst>
              <a:ext uri="{FF2B5EF4-FFF2-40B4-BE49-F238E27FC236}">
                <a16:creationId xmlns:a16="http://schemas.microsoft.com/office/drawing/2014/main" id="{50B429F4-58CF-9E41-76D6-86F28F948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7D0D7-6F05-001D-86F5-74F89E639211}"/>
              </a:ext>
            </a:extLst>
          </p:cNvPr>
          <p:cNvSpPr>
            <a:spLocks noGrp="1"/>
          </p:cNvSpPr>
          <p:nvPr>
            <p:ph type="sldNum" sz="quarter" idx="12"/>
          </p:nvPr>
        </p:nvSpPr>
        <p:spPr/>
        <p:txBody>
          <a:bodyPr/>
          <a:lstStyle/>
          <a:p>
            <a:fld id="{3F11D273-248A-4C4A-AA53-90DB4E4A16B3}" type="slidenum">
              <a:rPr lang="en-US" smtClean="0"/>
              <a:t>‹#›</a:t>
            </a:fld>
            <a:endParaRPr lang="en-US"/>
          </a:p>
        </p:txBody>
      </p:sp>
    </p:spTree>
    <p:extLst>
      <p:ext uri="{BB962C8B-B14F-4D97-AF65-F5344CB8AC3E}">
        <p14:creationId xmlns:p14="http://schemas.microsoft.com/office/powerpoint/2010/main" val="91797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7E8C0-2640-1E24-69D6-63E6738CF4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B9B9BA-E0FC-50C3-FDEF-228453690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712B78-DB1B-8BED-FF42-13575A34A8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9814F0-5637-4E67-FA1E-088C3D1228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3EB6AD-D5FE-AA49-0AE6-923824F365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554657-C795-00FE-2D12-985D4DD1FEB5}"/>
              </a:ext>
            </a:extLst>
          </p:cNvPr>
          <p:cNvSpPr>
            <a:spLocks noGrp="1"/>
          </p:cNvSpPr>
          <p:nvPr>
            <p:ph type="dt" sz="half" idx="10"/>
          </p:nvPr>
        </p:nvSpPr>
        <p:spPr/>
        <p:txBody>
          <a:bodyPr/>
          <a:lstStyle/>
          <a:p>
            <a:fld id="{CAA99573-1121-1546-BC87-1217D7BC4269}" type="datetimeFigureOut">
              <a:rPr lang="en-US" smtClean="0"/>
              <a:t>25-Oct-25</a:t>
            </a:fld>
            <a:endParaRPr lang="en-US"/>
          </a:p>
        </p:txBody>
      </p:sp>
      <p:sp>
        <p:nvSpPr>
          <p:cNvPr id="8" name="Footer Placeholder 7">
            <a:extLst>
              <a:ext uri="{FF2B5EF4-FFF2-40B4-BE49-F238E27FC236}">
                <a16:creationId xmlns:a16="http://schemas.microsoft.com/office/drawing/2014/main" id="{7A4BF95A-D0F9-87CD-187E-2956E4CD0D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0F5297-D1AC-CAFC-47A9-DC8981DAD870}"/>
              </a:ext>
            </a:extLst>
          </p:cNvPr>
          <p:cNvSpPr>
            <a:spLocks noGrp="1"/>
          </p:cNvSpPr>
          <p:nvPr>
            <p:ph type="sldNum" sz="quarter" idx="12"/>
          </p:nvPr>
        </p:nvSpPr>
        <p:spPr/>
        <p:txBody>
          <a:bodyPr/>
          <a:lstStyle/>
          <a:p>
            <a:fld id="{3F11D273-248A-4C4A-AA53-90DB4E4A16B3}" type="slidenum">
              <a:rPr lang="en-US" smtClean="0"/>
              <a:t>‹#›</a:t>
            </a:fld>
            <a:endParaRPr lang="en-US"/>
          </a:p>
        </p:txBody>
      </p:sp>
    </p:spTree>
    <p:extLst>
      <p:ext uri="{BB962C8B-B14F-4D97-AF65-F5344CB8AC3E}">
        <p14:creationId xmlns:p14="http://schemas.microsoft.com/office/powerpoint/2010/main" val="3364868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FDB3-5FDB-A7EC-26B2-CD7EE8FF8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49E444-C8CC-80A5-EFE9-9C00B403B9D5}"/>
              </a:ext>
            </a:extLst>
          </p:cNvPr>
          <p:cNvSpPr>
            <a:spLocks noGrp="1"/>
          </p:cNvSpPr>
          <p:nvPr>
            <p:ph type="dt" sz="half" idx="10"/>
          </p:nvPr>
        </p:nvSpPr>
        <p:spPr/>
        <p:txBody>
          <a:bodyPr/>
          <a:lstStyle/>
          <a:p>
            <a:fld id="{CAA99573-1121-1546-BC87-1217D7BC4269}" type="datetimeFigureOut">
              <a:rPr lang="en-US" smtClean="0"/>
              <a:t>25-Oct-25</a:t>
            </a:fld>
            <a:endParaRPr lang="en-US"/>
          </a:p>
        </p:txBody>
      </p:sp>
      <p:sp>
        <p:nvSpPr>
          <p:cNvPr id="4" name="Footer Placeholder 3">
            <a:extLst>
              <a:ext uri="{FF2B5EF4-FFF2-40B4-BE49-F238E27FC236}">
                <a16:creationId xmlns:a16="http://schemas.microsoft.com/office/drawing/2014/main" id="{C1EAC611-BFA0-3ED0-C7D8-5B1A35F5A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C1CB86-E181-E180-9A45-376019270942}"/>
              </a:ext>
            </a:extLst>
          </p:cNvPr>
          <p:cNvSpPr>
            <a:spLocks noGrp="1"/>
          </p:cNvSpPr>
          <p:nvPr>
            <p:ph type="sldNum" sz="quarter" idx="12"/>
          </p:nvPr>
        </p:nvSpPr>
        <p:spPr/>
        <p:txBody>
          <a:bodyPr/>
          <a:lstStyle/>
          <a:p>
            <a:fld id="{3F11D273-248A-4C4A-AA53-90DB4E4A16B3}" type="slidenum">
              <a:rPr lang="en-US" smtClean="0"/>
              <a:t>‹#›</a:t>
            </a:fld>
            <a:endParaRPr lang="en-US"/>
          </a:p>
        </p:txBody>
      </p:sp>
    </p:spTree>
    <p:extLst>
      <p:ext uri="{BB962C8B-B14F-4D97-AF65-F5344CB8AC3E}">
        <p14:creationId xmlns:p14="http://schemas.microsoft.com/office/powerpoint/2010/main" val="2344816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B6B33-1D5C-F930-73FA-C62EF0F0C5F2}"/>
              </a:ext>
            </a:extLst>
          </p:cNvPr>
          <p:cNvSpPr>
            <a:spLocks noGrp="1"/>
          </p:cNvSpPr>
          <p:nvPr>
            <p:ph type="dt" sz="half" idx="10"/>
          </p:nvPr>
        </p:nvSpPr>
        <p:spPr/>
        <p:txBody>
          <a:bodyPr/>
          <a:lstStyle/>
          <a:p>
            <a:fld id="{CAA99573-1121-1546-BC87-1217D7BC4269}" type="datetimeFigureOut">
              <a:rPr lang="en-US" smtClean="0"/>
              <a:t>25-Oct-25</a:t>
            </a:fld>
            <a:endParaRPr lang="en-US"/>
          </a:p>
        </p:txBody>
      </p:sp>
      <p:sp>
        <p:nvSpPr>
          <p:cNvPr id="3" name="Footer Placeholder 2">
            <a:extLst>
              <a:ext uri="{FF2B5EF4-FFF2-40B4-BE49-F238E27FC236}">
                <a16:creationId xmlns:a16="http://schemas.microsoft.com/office/drawing/2014/main" id="{6F5AF163-B818-20BA-6822-BD0AC5294E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D3629D-6D97-2868-5B9A-CAC122D1FA1A}"/>
              </a:ext>
            </a:extLst>
          </p:cNvPr>
          <p:cNvSpPr>
            <a:spLocks noGrp="1"/>
          </p:cNvSpPr>
          <p:nvPr>
            <p:ph type="sldNum" sz="quarter" idx="12"/>
          </p:nvPr>
        </p:nvSpPr>
        <p:spPr/>
        <p:txBody>
          <a:bodyPr/>
          <a:lstStyle/>
          <a:p>
            <a:fld id="{3F11D273-248A-4C4A-AA53-90DB4E4A16B3}" type="slidenum">
              <a:rPr lang="en-US" smtClean="0"/>
              <a:t>‹#›</a:t>
            </a:fld>
            <a:endParaRPr lang="en-US"/>
          </a:p>
        </p:txBody>
      </p:sp>
    </p:spTree>
    <p:extLst>
      <p:ext uri="{BB962C8B-B14F-4D97-AF65-F5344CB8AC3E}">
        <p14:creationId xmlns:p14="http://schemas.microsoft.com/office/powerpoint/2010/main" val="291735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5A37-3A9A-34F1-C3FC-412949AB4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7DB6FB-11EC-C519-B003-82AA564C78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4B0179-4F1D-5D1C-B1B2-BD16B2E8C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99FB7-3517-D706-C3FB-6FCD380A2069}"/>
              </a:ext>
            </a:extLst>
          </p:cNvPr>
          <p:cNvSpPr>
            <a:spLocks noGrp="1"/>
          </p:cNvSpPr>
          <p:nvPr>
            <p:ph type="dt" sz="half" idx="10"/>
          </p:nvPr>
        </p:nvSpPr>
        <p:spPr/>
        <p:txBody>
          <a:bodyPr/>
          <a:lstStyle/>
          <a:p>
            <a:fld id="{CAA99573-1121-1546-BC87-1217D7BC4269}" type="datetimeFigureOut">
              <a:rPr lang="en-US" smtClean="0"/>
              <a:t>25-Oct-25</a:t>
            </a:fld>
            <a:endParaRPr lang="en-US"/>
          </a:p>
        </p:txBody>
      </p:sp>
      <p:sp>
        <p:nvSpPr>
          <p:cNvPr id="6" name="Footer Placeholder 5">
            <a:extLst>
              <a:ext uri="{FF2B5EF4-FFF2-40B4-BE49-F238E27FC236}">
                <a16:creationId xmlns:a16="http://schemas.microsoft.com/office/drawing/2014/main" id="{76D51BCF-ACC9-8F44-184D-15BD7B819F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33D8A0-58A2-0D8A-1148-EF064BB8F3C6}"/>
              </a:ext>
            </a:extLst>
          </p:cNvPr>
          <p:cNvSpPr>
            <a:spLocks noGrp="1"/>
          </p:cNvSpPr>
          <p:nvPr>
            <p:ph type="sldNum" sz="quarter" idx="12"/>
          </p:nvPr>
        </p:nvSpPr>
        <p:spPr/>
        <p:txBody>
          <a:bodyPr/>
          <a:lstStyle/>
          <a:p>
            <a:fld id="{3F11D273-248A-4C4A-AA53-90DB4E4A16B3}" type="slidenum">
              <a:rPr lang="en-US" smtClean="0"/>
              <a:t>‹#›</a:t>
            </a:fld>
            <a:endParaRPr lang="en-US"/>
          </a:p>
        </p:txBody>
      </p:sp>
    </p:spTree>
    <p:extLst>
      <p:ext uri="{BB962C8B-B14F-4D97-AF65-F5344CB8AC3E}">
        <p14:creationId xmlns:p14="http://schemas.microsoft.com/office/powerpoint/2010/main" val="1672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AA51-E0C3-9E86-9393-5F5FCBBF78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3ED1BC-AA0B-D024-9FDD-FAFD09A1AE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A0866B-EFD3-A132-D24D-0CC12128C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91D6EB-F98B-ADEA-F675-85341D1437C7}"/>
              </a:ext>
            </a:extLst>
          </p:cNvPr>
          <p:cNvSpPr>
            <a:spLocks noGrp="1"/>
          </p:cNvSpPr>
          <p:nvPr>
            <p:ph type="dt" sz="half" idx="10"/>
          </p:nvPr>
        </p:nvSpPr>
        <p:spPr/>
        <p:txBody>
          <a:bodyPr/>
          <a:lstStyle/>
          <a:p>
            <a:fld id="{CAA99573-1121-1546-BC87-1217D7BC4269}" type="datetimeFigureOut">
              <a:rPr lang="en-US" smtClean="0"/>
              <a:t>25-Oct-25</a:t>
            </a:fld>
            <a:endParaRPr lang="en-US"/>
          </a:p>
        </p:txBody>
      </p:sp>
      <p:sp>
        <p:nvSpPr>
          <p:cNvPr id="6" name="Footer Placeholder 5">
            <a:extLst>
              <a:ext uri="{FF2B5EF4-FFF2-40B4-BE49-F238E27FC236}">
                <a16:creationId xmlns:a16="http://schemas.microsoft.com/office/drawing/2014/main" id="{C8DAB780-87A5-53C7-C0F6-F11866F931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D07A4-DF96-7962-533D-8DEB60F816C9}"/>
              </a:ext>
            </a:extLst>
          </p:cNvPr>
          <p:cNvSpPr>
            <a:spLocks noGrp="1"/>
          </p:cNvSpPr>
          <p:nvPr>
            <p:ph type="sldNum" sz="quarter" idx="12"/>
          </p:nvPr>
        </p:nvSpPr>
        <p:spPr/>
        <p:txBody>
          <a:bodyPr/>
          <a:lstStyle/>
          <a:p>
            <a:fld id="{3F11D273-248A-4C4A-AA53-90DB4E4A16B3}" type="slidenum">
              <a:rPr lang="en-US" smtClean="0"/>
              <a:t>‹#›</a:t>
            </a:fld>
            <a:endParaRPr lang="en-US"/>
          </a:p>
        </p:txBody>
      </p:sp>
    </p:spTree>
    <p:extLst>
      <p:ext uri="{BB962C8B-B14F-4D97-AF65-F5344CB8AC3E}">
        <p14:creationId xmlns:p14="http://schemas.microsoft.com/office/powerpoint/2010/main" val="394941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F2D7E7-F010-24C1-A28A-D04C7D1181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A3D6B6-2303-83A8-DC21-5F06DEED9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040C53-0942-D7EF-007D-7359171E31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A99573-1121-1546-BC87-1217D7BC4269}" type="datetimeFigureOut">
              <a:rPr lang="en-US" smtClean="0"/>
              <a:t>25-Oct-25</a:t>
            </a:fld>
            <a:endParaRPr lang="en-US"/>
          </a:p>
        </p:txBody>
      </p:sp>
      <p:sp>
        <p:nvSpPr>
          <p:cNvPr id="5" name="Footer Placeholder 4">
            <a:extLst>
              <a:ext uri="{FF2B5EF4-FFF2-40B4-BE49-F238E27FC236}">
                <a16:creationId xmlns:a16="http://schemas.microsoft.com/office/drawing/2014/main" id="{AA371F7A-9EDD-78D1-F035-D9D766616D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336AF0D-19BE-5113-28F9-C0DAE18FE6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F11D273-248A-4C4A-AA53-90DB4E4A16B3}" type="slidenum">
              <a:rPr lang="en-US" smtClean="0"/>
              <a:t>‹#›</a:t>
            </a:fld>
            <a:endParaRPr lang="en-US"/>
          </a:p>
        </p:txBody>
      </p:sp>
    </p:spTree>
    <p:extLst>
      <p:ext uri="{BB962C8B-B14F-4D97-AF65-F5344CB8AC3E}">
        <p14:creationId xmlns:p14="http://schemas.microsoft.com/office/powerpoint/2010/main" val="1717058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youtube.com/shorts/J7PY2xssBEY"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7591"/>
            <a:ext cx="9144000" cy="2387600"/>
          </a:xfrm>
        </p:spPr>
        <p:txBody>
          <a:bodyPr anchor="ctr"/>
          <a:lstStyle/>
          <a:p>
            <a:r>
              <a:rPr lang="en-US" dirty="0"/>
              <a:t>AR-HOST</a:t>
            </a:r>
            <a:endParaRPr dirty="0"/>
          </a:p>
        </p:txBody>
      </p:sp>
      <p:sp>
        <p:nvSpPr>
          <p:cNvPr id="3" name="Subtitle 2"/>
          <p:cNvSpPr>
            <a:spLocks noGrp="1"/>
          </p:cNvSpPr>
          <p:nvPr>
            <p:ph type="subTitle" idx="1"/>
          </p:nvPr>
        </p:nvSpPr>
        <p:spPr>
          <a:xfrm>
            <a:off x="1524000" y="1884252"/>
            <a:ext cx="9144000" cy="4676036"/>
          </a:xfrm>
        </p:spPr>
        <p:txBody>
          <a:bodyPr>
            <a:normAutofit/>
          </a:bodyPr>
          <a:lstStyle/>
          <a:p>
            <a:r>
              <a:rPr lang="en-US" dirty="0"/>
              <a:t>By</a:t>
            </a:r>
          </a:p>
          <a:p>
            <a:r>
              <a:rPr lang="en-US" dirty="0" err="1"/>
              <a:t>SpiritView</a:t>
            </a:r>
            <a:endParaRPr lang="en-US" dirty="0"/>
          </a:p>
          <a:p>
            <a:br>
              <a:rPr lang="en-US" dirty="0"/>
            </a:br>
            <a:r>
              <a:rPr lang="en-US" dirty="0"/>
              <a:t>Nasheeth Ahmed A</a:t>
            </a:r>
          </a:p>
          <a:p>
            <a:r>
              <a:rPr lang="en-US" dirty="0"/>
              <a:t>Ansar Basha J</a:t>
            </a:r>
          </a:p>
          <a:p>
            <a:r>
              <a:rPr lang="en-US" dirty="0"/>
              <a:t>Harsh Kumar Dubey M</a:t>
            </a:r>
          </a:p>
          <a:p>
            <a:r>
              <a:rPr lang="en-US" dirty="0" err="1"/>
              <a:t>Kalaiganesh</a:t>
            </a:r>
            <a:r>
              <a:rPr lang="en-US" dirty="0"/>
              <a:t> R</a:t>
            </a:r>
          </a:p>
          <a:p>
            <a:r>
              <a:rPr lang="en-US" dirty="0" err="1"/>
              <a:t>Suriyaganesh</a:t>
            </a:r>
            <a:r>
              <a:rPr lang="en-US" dirty="0"/>
              <a:t> J T</a:t>
            </a:r>
          </a:p>
          <a:p>
            <a:endParaRPr lang="en-US" dirty="0"/>
          </a:p>
          <a:p>
            <a:r>
              <a:rPr lang="en-US" dirty="0"/>
              <a:t>Kingston Engineering College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white line with circles on a red background&#10;&#10;AI-generated content may be incorrect.">
            <a:extLst>
              <a:ext uri="{FF2B5EF4-FFF2-40B4-BE49-F238E27FC236}">
                <a16:creationId xmlns:a16="http://schemas.microsoft.com/office/drawing/2014/main" id="{887178DD-9590-2B92-DC2F-D1E54A9409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9888">
            <a:off x="2210791" y="1345958"/>
            <a:ext cx="1440139" cy="1440139"/>
          </a:xfrm>
          <a:prstGeom prst="rect">
            <a:avLst/>
          </a:prstGeom>
        </p:spPr>
      </p:pic>
      <p:pic>
        <p:nvPicPr>
          <p:cNvPr id="7" name="AR_Agent_DEMO">
            <a:hlinkClick r:id="" action="ppaction://media"/>
            <a:extLst>
              <a:ext uri="{FF2B5EF4-FFF2-40B4-BE49-F238E27FC236}">
                <a16:creationId xmlns:a16="http://schemas.microsoft.com/office/drawing/2014/main" id="{CA9BF3B5-2B5C-BA2F-7128-FD21C2655A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2582" y="843627"/>
            <a:ext cx="2326835" cy="51707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Oval 7">
            <a:extLst>
              <a:ext uri="{FF2B5EF4-FFF2-40B4-BE49-F238E27FC236}">
                <a16:creationId xmlns:a16="http://schemas.microsoft.com/office/drawing/2014/main" id="{2B4DBB8C-3BE9-0370-B8BD-F596CFE90C7C}"/>
              </a:ext>
            </a:extLst>
          </p:cNvPr>
          <p:cNvSpPr/>
          <p:nvPr/>
        </p:nvSpPr>
        <p:spPr>
          <a:xfrm>
            <a:off x="8761227" y="691116"/>
            <a:ext cx="2615610" cy="25092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n w="6600">
                  <a:solidFill>
                    <a:schemeClr val="accent2"/>
                  </a:solidFill>
                  <a:prstDash val="solid"/>
                </a:ln>
                <a:solidFill>
                  <a:srgbClr val="FFFFFF"/>
                </a:solidFill>
                <a:effectLst>
                  <a:outerShdw dist="38100" dir="2700000" algn="tl" rotWithShape="0">
                    <a:schemeClr val="accent2"/>
                  </a:outerShdw>
                </a:effectLst>
              </a:rPr>
              <a:t>ARCORE</a:t>
            </a:r>
            <a:br>
              <a:rPr lang="en-US" sz="3200" b="1" dirty="0">
                <a:ln w="6600">
                  <a:solidFill>
                    <a:schemeClr val="accent2"/>
                  </a:solidFill>
                  <a:prstDash val="solid"/>
                </a:ln>
                <a:solidFill>
                  <a:srgbClr val="FFFFFF"/>
                </a:solidFill>
                <a:effectLst>
                  <a:outerShdw dist="38100" dir="2700000" algn="tl" rotWithShape="0">
                    <a:schemeClr val="accent2"/>
                  </a:outerShdw>
                </a:effectLst>
              </a:rPr>
            </a:br>
            <a:r>
              <a:rPr lang="en-US" sz="3200" b="1" dirty="0">
                <a:ln w="6600">
                  <a:solidFill>
                    <a:schemeClr val="accent2"/>
                  </a:solidFill>
                  <a:prstDash val="solid"/>
                </a:ln>
                <a:solidFill>
                  <a:srgbClr val="FFFFFF"/>
                </a:solidFill>
                <a:effectLst>
                  <a:outerShdw dist="38100" dir="2700000" algn="tl" rotWithShape="0">
                    <a:schemeClr val="accent2"/>
                  </a:outerShdw>
                </a:effectLst>
              </a:rPr>
              <a:t>+ </a:t>
            </a:r>
          </a:p>
          <a:p>
            <a:pPr algn="ctr"/>
            <a:r>
              <a:rPr lang="en-US" sz="3200" b="1" dirty="0">
                <a:ln w="6600">
                  <a:solidFill>
                    <a:schemeClr val="accent2"/>
                  </a:solidFill>
                  <a:prstDash val="solid"/>
                </a:ln>
                <a:solidFill>
                  <a:srgbClr val="FFFFFF"/>
                </a:solidFill>
                <a:effectLst>
                  <a:outerShdw dist="38100" dir="2700000" algn="tl" rotWithShape="0">
                    <a:schemeClr val="accent2"/>
                  </a:outerShdw>
                </a:effectLst>
              </a:rPr>
              <a:t>Android</a:t>
            </a:r>
            <a:endParaRPr lang="en-US" sz="3200" dirty="0"/>
          </a:p>
        </p:txBody>
      </p:sp>
      <p:sp>
        <p:nvSpPr>
          <p:cNvPr id="9" name="Oval 8">
            <a:extLst>
              <a:ext uri="{FF2B5EF4-FFF2-40B4-BE49-F238E27FC236}">
                <a16:creationId xmlns:a16="http://schemas.microsoft.com/office/drawing/2014/main" id="{2072AFBF-526A-F14F-C23E-C527B5544B07}"/>
              </a:ext>
            </a:extLst>
          </p:cNvPr>
          <p:cNvSpPr/>
          <p:nvPr/>
        </p:nvSpPr>
        <p:spPr>
          <a:xfrm>
            <a:off x="815162" y="3428999"/>
            <a:ext cx="2615610" cy="25092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n w="6600">
                  <a:solidFill>
                    <a:srgbClr val="E97132"/>
                  </a:solidFill>
                  <a:prstDash val="solid"/>
                </a:ln>
                <a:solidFill>
                  <a:srgbClr val="FFFFFF"/>
                </a:solidFill>
                <a:effectLst>
                  <a:outerShdw dist="38100" dir="2700000" algn="tl" rotWithShape="0">
                    <a:srgbClr val="E97132"/>
                  </a:outerShdw>
                </a:effectLst>
                <a:latin typeface="Aptos" panose="02110004020202020204"/>
              </a:rPr>
              <a:t>GODOT</a:t>
            </a:r>
            <a:br>
              <a:rPr lang="en-US" sz="3200" b="1" dirty="0">
                <a:ln w="6600">
                  <a:solidFill>
                    <a:srgbClr val="E97132"/>
                  </a:solidFill>
                  <a:prstDash val="solid"/>
                </a:ln>
                <a:solidFill>
                  <a:srgbClr val="FFFFFF"/>
                </a:solidFill>
                <a:effectLst>
                  <a:outerShdw dist="38100" dir="2700000" algn="tl" rotWithShape="0">
                    <a:srgbClr val="E97132"/>
                  </a:outerShdw>
                </a:effectLst>
                <a:latin typeface="Aptos" panose="02110004020202020204"/>
              </a:rPr>
            </a:br>
            <a:r>
              <a:rPr lang="en-US" sz="3200" b="1" dirty="0">
                <a:ln w="6600">
                  <a:solidFill>
                    <a:srgbClr val="E97132"/>
                  </a:solidFill>
                  <a:prstDash val="solid"/>
                </a:ln>
                <a:solidFill>
                  <a:srgbClr val="FFFFFF"/>
                </a:solidFill>
                <a:effectLst>
                  <a:outerShdw dist="38100" dir="2700000" algn="tl" rotWithShape="0">
                    <a:srgbClr val="E97132"/>
                  </a:outerShdw>
                </a:effectLst>
                <a:latin typeface="Aptos" panose="02110004020202020204"/>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6600">
                  <a:solidFill>
                    <a:srgbClr val="E97132"/>
                  </a:solidFill>
                  <a:prstDash val="solid"/>
                </a:ln>
                <a:solidFill>
                  <a:srgbClr val="FFFFFF"/>
                </a:solidFill>
                <a:effectLst>
                  <a:outerShdw dist="38100" dir="2700000" algn="tl" rotWithShape="0">
                    <a:srgbClr val="E97132"/>
                  </a:outerShdw>
                </a:effectLst>
                <a:uLnTx/>
                <a:uFillTx/>
                <a:latin typeface="Aptos" panose="02110004020202020204"/>
                <a:ea typeface="+mn-ea"/>
                <a:cs typeface="+mn-cs"/>
              </a:rPr>
              <a:t>N8N</a:t>
            </a:r>
          </a:p>
        </p:txBody>
      </p:sp>
      <p:pic>
        <p:nvPicPr>
          <p:cNvPr id="10" name="Graphic 9">
            <a:extLst>
              <a:ext uri="{FF2B5EF4-FFF2-40B4-BE49-F238E27FC236}">
                <a16:creationId xmlns:a16="http://schemas.microsoft.com/office/drawing/2014/main" id="{3150E4C4-B9B2-844A-92BE-8A68C1D18C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998363">
            <a:off x="530683" y="766404"/>
            <a:ext cx="2433996" cy="2433996"/>
          </a:xfrm>
          <a:prstGeom prst="rect">
            <a:avLst/>
          </a:prstGeom>
        </p:spPr>
      </p:pic>
      <p:pic>
        <p:nvPicPr>
          <p:cNvPr id="14" name="Picture 50" descr="Download Google Play Services for AR APKs for Android - APKMirror">
            <a:extLst>
              <a:ext uri="{FF2B5EF4-FFF2-40B4-BE49-F238E27FC236}">
                <a16:creationId xmlns:a16="http://schemas.microsoft.com/office/drawing/2014/main" id="{2EBF8760-FC09-82D2-0D41-BC67158FE9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30456">
            <a:off x="9686579" y="3846855"/>
            <a:ext cx="1935786" cy="19357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droid - Free social media icons">
            <a:extLst>
              <a:ext uri="{FF2B5EF4-FFF2-40B4-BE49-F238E27FC236}">
                <a16:creationId xmlns:a16="http://schemas.microsoft.com/office/drawing/2014/main" id="{7A96752F-1100-2515-9860-AB0AC0D32E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854977">
            <a:off x="8408683" y="3592158"/>
            <a:ext cx="2210420" cy="221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2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67D42-74B4-17F1-BFD4-78A86CA912AF}"/>
              </a:ext>
            </a:extLst>
          </p:cNvPr>
          <p:cNvSpPr/>
          <p:nvPr/>
        </p:nvSpPr>
        <p:spPr>
          <a:xfrm>
            <a:off x="3372255" y="3782760"/>
            <a:ext cx="5447489" cy="257296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  </a:t>
            </a:r>
          </a:p>
        </p:txBody>
      </p:sp>
      <p:sp>
        <p:nvSpPr>
          <p:cNvPr id="4" name="Rectangle 3">
            <a:extLst>
              <a:ext uri="{FF2B5EF4-FFF2-40B4-BE49-F238E27FC236}">
                <a16:creationId xmlns:a16="http://schemas.microsoft.com/office/drawing/2014/main" id="{7A06F389-B0C0-E3B6-7E06-DB80BB407E06}"/>
              </a:ext>
            </a:extLst>
          </p:cNvPr>
          <p:cNvSpPr/>
          <p:nvPr/>
        </p:nvSpPr>
        <p:spPr>
          <a:xfrm>
            <a:off x="3372255" y="487684"/>
            <a:ext cx="5447489" cy="2572966"/>
          </a:xfrm>
          <a:prstGeom prst="rect">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t"/>
          <a:lstStyle/>
          <a:p>
            <a:pPr algn="ctr"/>
            <a:endParaRPr lang="en-US" sz="2800" dirty="0"/>
          </a:p>
          <a:p>
            <a:pPr algn="ctr"/>
            <a:r>
              <a:rPr lang="en-US" sz="2800" dirty="0"/>
              <a:t>The Why &amp; The What: Our Project's Core Objective </a:t>
            </a:r>
          </a:p>
        </p:txBody>
      </p:sp>
      <p:sp>
        <p:nvSpPr>
          <p:cNvPr id="5" name="Rectangle 4">
            <a:extLst>
              <a:ext uri="{FF2B5EF4-FFF2-40B4-BE49-F238E27FC236}">
                <a16:creationId xmlns:a16="http://schemas.microsoft.com/office/drawing/2014/main" id="{F883AA95-1734-2B5E-4998-45041F65435D}"/>
              </a:ext>
            </a:extLst>
          </p:cNvPr>
          <p:cNvSpPr/>
          <p:nvPr/>
        </p:nvSpPr>
        <p:spPr>
          <a:xfrm>
            <a:off x="434502" y="1845080"/>
            <a:ext cx="5447489" cy="2572966"/>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r>
              <a:rPr lang="en-US" b="1" dirty="0"/>
              <a:t>Validated Problem Statement</a:t>
            </a:r>
          </a:p>
          <a:p>
            <a:r>
              <a:rPr lang="en-US" dirty="0"/>
              <a:t>The overarching challenge is the lack of a scalable, accessible, and engaging platform for digitizing and experiencing cultural heritage. Existing methods often fail to deliver immersive historical narratives and struggle to reach users in areas with limited internet infrastructure.</a:t>
            </a:r>
          </a:p>
        </p:txBody>
      </p:sp>
      <p:sp>
        <p:nvSpPr>
          <p:cNvPr id="6" name="Rectangle 5">
            <a:extLst>
              <a:ext uri="{FF2B5EF4-FFF2-40B4-BE49-F238E27FC236}">
                <a16:creationId xmlns:a16="http://schemas.microsoft.com/office/drawing/2014/main" id="{2BA65DBF-435B-565A-10A5-818AF82E086B}"/>
              </a:ext>
            </a:extLst>
          </p:cNvPr>
          <p:cNvSpPr/>
          <p:nvPr/>
        </p:nvSpPr>
        <p:spPr>
          <a:xfrm>
            <a:off x="6095999" y="2452503"/>
            <a:ext cx="5447489" cy="2572966"/>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r>
              <a:rPr lang="en-US" b="1" dirty="0"/>
              <a:t>Key User Pain Point</a:t>
            </a:r>
          </a:p>
          <a:p>
            <a:r>
              <a:rPr lang="en-US" dirty="0"/>
              <a:t>Traditional heritage experiences are largely </a:t>
            </a:r>
            <a:r>
              <a:rPr lang="en-US" b="1" dirty="0"/>
              <a:t>passive, generic, and exclusionary</a:t>
            </a:r>
            <a:r>
              <a:rPr lang="en-US" dirty="0"/>
              <a:t>, often relying on static information or basic audio guides that lack personalization and multilingual depth. This leads to missed educational opportunities, low user engagement, and limits the reach of cultural preservation efforts to a global, diverse audience.</a:t>
            </a:r>
          </a:p>
        </p:txBody>
      </p:sp>
      <p:sp>
        <p:nvSpPr>
          <p:cNvPr id="11" name="Rectangle 4">
            <a:extLst>
              <a:ext uri="{FF2B5EF4-FFF2-40B4-BE49-F238E27FC236}">
                <a16:creationId xmlns:a16="http://schemas.microsoft.com/office/drawing/2014/main" id="{F64F86F5-C33C-BF95-E83B-ACBFE0CD89A2}"/>
              </a:ext>
            </a:extLst>
          </p:cNvPr>
          <p:cNvSpPr>
            <a:spLocks noChangeArrowheads="1"/>
          </p:cNvSpPr>
          <p:nvPr/>
        </p:nvSpPr>
        <p:spPr bwMode="auto">
          <a:xfrm>
            <a:off x="3900790" y="5054454"/>
            <a:ext cx="439041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Real-time, multilingual conversations (NLP).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The plug-and-play content dashboard for instant setup.</a:t>
            </a:r>
          </a:p>
        </p:txBody>
      </p:sp>
    </p:spTree>
    <p:extLst>
      <p:ext uri="{BB962C8B-B14F-4D97-AF65-F5344CB8AC3E}">
        <p14:creationId xmlns:p14="http://schemas.microsoft.com/office/powerpoint/2010/main" val="2672040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467E1-7F10-E114-F69A-F7C0E3216EA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468329-AD02-A5CD-79AB-BDA759C5F836}"/>
              </a:ext>
            </a:extLst>
          </p:cNvPr>
          <p:cNvSpPr txBox="1"/>
          <p:nvPr/>
        </p:nvSpPr>
        <p:spPr>
          <a:xfrm>
            <a:off x="662349" y="428178"/>
            <a:ext cx="10867302" cy="6001643"/>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chemeClr val="accent1"/>
                </a:solidFill>
                <a:latin typeface="Calibri"/>
                <a:ea typeface="ＭＳ Ｐゴシック"/>
                <a:cs typeface="Calibri"/>
              </a:rPr>
              <a:t>Prototype Overview</a:t>
            </a:r>
          </a:p>
          <a:p>
            <a:endParaRPr lang="en-US" sz="3600" b="1" dirty="0">
              <a:solidFill>
                <a:schemeClr val="accent1"/>
              </a:solidFill>
              <a:ea typeface="ＭＳ Ｐゴシック"/>
              <a:cs typeface="+mn-lt"/>
            </a:endParaRPr>
          </a:p>
          <a:p>
            <a:pPr marL="342900" indent="-342900">
              <a:buFontTx/>
              <a:buAutoNum type="arabicPeriod"/>
            </a:pPr>
            <a:r>
              <a:rPr lang="en-US" sz="2400" b="1" dirty="0">
                <a:solidFill>
                  <a:schemeClr val="tx1"/>
                </a:solidFill>
                <a:ea typeface="+mn-lt"/>
                <a:cs typeface="+mn-lt"/>
              </a:rPr>
              <a:t>Unmatched Accessibility :</a:t>
            </a:r>
            <a:endParaRPr lang="en-US" sz="2400" dirty="0">
              <a:solidFill>
                <a:schemeClr val="tx1"/>
              </a:solidFill>
              <a:ea typeface="+mn-lt"/>
              <a:cs typeface="+mn-lt"/>
            </a:endParaRPr>
          </a:p>
          <a:p>
            <a:pPr marL="800100" lvl="1" indent="-342900">
              <a:buFont typeface="Courier New"/>
              <a:buChar char="o"/>
            </a:pPr>
            <a:r>
              <a:rPr lang="en-US" sz="2400" dirty="0">
                <a:solidFill>
                  <a:schemeClr val="tx1"/>
                </a:solidFill>
                <a:ea typeface="+mn-lt"/>
                <a:cs typeface="+mn-lt"/>
              </a:rPr>
              <a:t>Delivers rich AR experiences even in low-bandwidth areas using adaptive asset loading and offline dialogues.</a:t>
            </a:r>
          </a:p>
          <a:p>
            <a:pPr marL="342900" indent="-342900">
              <a:buAutoNum type="arabicPeriod"/>
            </a:pPr>
            <a:r>
              <a:rPr lang="en-US" sz="2400" b="1" dirty="0">
                <a:solidFill>
                  <a:schemeClr val="tx1"/>
                </a:solidFill>
                <a:ea typeface="+mn-lt"/>
                <a:cs typeface="+mn-lt"/>
              </a:rPr>
              <a:t>Pinpoint Spatial Accuracy:</a:t>
            </a:r>
          </a:p>
          <a:p>
            <a:pPr marL="800100" lvl="1" indent="-342900">
              <a:buFont typeface="Courier New"/>
              <a:buChar char="o"/>
            </a:pPr>
            <a:r>
              <a:rPr lang="en-US" sz="2400" dirty="0">
                <a:solidFill>
                  <a:schemeClr val="tx1"/>
                </a:solidFill>
                <a:ea typeface="+mn-lt"/>
                <a:cs typeface="+mn-lt"/>
              </a:rPr>
              <a:t>Uses Geospatial APIs to anchor persistent, life-sized AR content with centimeter-level precision.</a:t>
            </a:r>
          </a:p>
          <a:p>
            <a:pPr marL="342900" indent="-342900">
              <a:buAutoNum type="arabicPeriod"/>
            </a:pPr>
            <a:r>
              <a:rPr lang="en-US" sz="2400" b="1" dirty="0">
                <a:solidFill>
                  <a:schemeClr val="tx1"/>
                </a:solidFill>
                <a:ea typeface="+mn-lt"/>
                <a:cs typeface="+mn-lt"/>
              </a:rPr>
              <a:t>Open-Source Flexibility:</a:t>
            </a:r>
          </a:p>
          <a:p>
            <a:pPr marL="800100" lvl="1" indent="-342900">
              <a:buFont typeface="Courier New"/>
              <a:buChar char="o"/>
            </a:pPr>
            <a:r>
              <a:rPr lang="en-US" sz="2400" dirty="0">
                <a:solidFill>
                  <a:schemeClr val="tx1"/>
                </a:solidFill>
                <a:ea typeface="+mn-lt"/>
                <a:cs typeface="+mn-lt"/>
              </a:rPr>
              <a:t>Built on an open-source core (Godot, n8n) for unparalleled customization and lower operational costs.</a:t>
            </a:r>
          </a:p>
          <a:p>
            <a:pPr marL="342900" indent="-342900">
              <a:buAutoNum type="arabicPeriod"/>
            </a:pPr>
            <a:r>
              <a:rPr lang="en-US" sz="2400" b="1" dirty="0">
                <a:solidFill>
                  <a:schemeClr val="tx1"/>
                </a:solidFill>
                <a:ea typeface="+mn-lt"/>
                <a:cs typeface="+mn-lt"/>
              </a:rPr>
              <a:t>AR Agents:</a:t>
            </a:r>
          </a:p>
          <a:p>
            <a:pPr marL="800100" lvl="1" indent="-342900">
              <a:buFont typeface="Courier New"/>
              <a:buChar char="o"/>
            </a:pPr>
            <a:r>
              <a:rPr lang="en-US" sz="2400" dirty="0">
                <a:solidFill>
                  <a:schemeClr val="tx1"/>
                </a:solidFill>
                <a:ea typeface="+mn-lt"/>
                <a:cs typeface="+mn-lt"/>
              </a:rPr>
              <a:t>Agents providing </a:t>
            </a:r>
            <a:r>
              <a:rPr lang="en-US" sz="2400" b="1" dirty="0">
                <a:solidFill>
                  <a:schemeClr val="tx1"/>
                </a:solidFill>
                <a:ea typeface="+mn-lt"/>
                <a:cs typeface="+mn-lt"/>
              </a:rPr>
              <a:t>real-world help</a:t>
            </a:r>
            <a:r>
              <a:rPr lang="en-US" sz="2400" dirty="0">
                <a:solidFill>
                  <a:schemeClr val="tx1"/>
                </a:solidFill>
                <a:ea typeface="+mn-lt"/>
                <a:cs typeface="+mn-lt"/>
              </a:rPr>
              <a:t> beyond the tour. </a:t>
            </a:r>
          </a:p>
          <a:p>
            <a:pPr lvl="1"/>
            <a:r>
              <a:rPr lang="en-US" sz="2400" dirty="0">
                <a:solidFill>
                  <a:schemeClr val="tx1"/>
                </a:solidFill>
                <a:ea typeface="+mn-lt"/>
                <a:cs typeface="+mn-lt"/>
              </a:rPr>
              <a:t>   </a:t>
            </a:r>
            <a:r>
              <a:rPr lang="en-US" sz="2400" b="1" dirty="0">
                <a:solidFill>
                  <a:schemeClr val="tx1"/>
                </a:solidFill>
                <a:ea typeface="+mn-lt"/>
                <a:cs typeface="+mn-lt"/>
              </a:rPr>
              <a:t>Example </a:t>
            </a:r>
            <a:r>
              <a:rPr lang="en-US" sz="2400" dirty="0">
                <a:solidFill>
                  <a:schemeClr val="tx1"/>
                </a:solidFill>
                <a:ea typeface="+mn-lt"/>
                <a:cs typeface="+mn-lt"/>
              </a:rPr>
              <a:t>feedback/complaint registering, nearest hotel etc.</a:t>
            </a:r>
            <a:endParaRPr lang="en-US" sz="2400" dirty="0">
              <a:solidFill>
                <a:schemeClr val="tx1"/>
              </a:solidFill>
              <a:ea typeface="Calibri"/>
              <a:cs typeface="Calibri"/>
            </a:endParaRPr>
          </a:p>
          <a:p>
            <a:pPr marL="285750" indent="-285750">
              <a:buAutoNum type="arabicPeriod"/>
            </a:pPr>
            <a:endParaRPr lang="en-US" sz="2400" dirty="0">
              <a:solidFill>
                <a:schemeClr val="tx1"/>
              </a:solidFill>
              <a:ea typeface="Calibri"/>
              <a:cs typeface="Calibri"/>
            </a:endParaRPr>
          </a:p>
        </p:txBody>
      </p:sp>
    </p:spTree>
    <p:extLst>
      <p:ext uri="{BB962C8B-B14F-4D97-AF65-F5344CB8AC3E}">
        <p14:creationId xmlns:p14="http://schemas.microsoft.com/office/powerpoint/2010/main" val="4065031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DD2C9-352B-532C-D681-8B63B91FE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90CB4-BA1E-1C8D-E95E-AF91C8908CB0}"/>
              </a:ext>
            </a:extLst>
          </p:cNvPr>
          <p:cNvSpPr>
            <a:spLocks noGrp="1"/>
          </p:cNvSpPr>
          <p:nvPr>
            <p:ph type="title"/>
          </p:nvPr>
        </p:nvSpPr>
        <p:spPr>
          <a:xfrm>
            <a:off x="838200" y="0"/>
            <a:ext cx="10515600" cy="1325563"/>
          </a:xfrm>
        </p:spPr>
        <p:txBody>
          <a:bodyPr/>
          <a:lstStyle/>
          <a:p>
            <a:pPr algn="ctr"/>
            <a:r>
              <a:rPr lang="en-US" dirty="0"/>
              <a:t>User Experience &amp; Impact</a:t>
            </a:r>
          </a:p>
        </p:txBody>
      </p:sp>
      <p:sp>
        <p:nvSpPr>
          <p:cNvPr id="6" name="TextBox 5">
            <a:extLst>
              <a:ext uri="{FF2B5EF4-FFF2-40B4-BE49-F238E27FC236}">
                <a16:creationId xmlns:a16="http://schemas.microsoft.com/office/drawing/2014/main" id="{B894DF90-3763-5BD7-DE4E-F4BF7767C107}"/>
              </a:ext>
            </a:extLst>
          </p:cNvPr>
          <p:cNvSpPr txBox="1"/>
          <p:nvPr/>
        </p:nvSpPr>
        <p:spPr>
          <a:xfrm>
            <a:off x="253358" y="1679379"/>
            <a:ext cx="4273686" cy="5016758"/>
          </a:xfrm>
          <a:prstGeom prst="rect">
            <a:avLst/>
          </a:prstGeom>
          <a:noFill/>
        </p:spPr>
        <p:txBody>
          <a:bodyPr wrap="square" rtlCol="0">
            <a:spAutoFit/>
          </a:bodyPr>
          <a:lstStyle/>
          <a:p>
            <a:pPr marL="285750" indent="-285750">
              <a:buFont typeface="Arial" panose="020B0604020202020204" pitchFamily="34" charset="0"/>
              <a:buChar char="•"/>
            </a:pPr>
            <a:r>
              <a:rPr lang="en-US" sz="3200" dirty="0"/>
              <a:t>Conversational, narrative-driven experiences instead of static AR visuals.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A </a:t>
            </a:r>
            <a:r>
              <a:rPr lang="en-US" sz="3200" b="1" dirty="0"/>
              <a:t>creator dashboard</a:t>
            </a:r>
            <a:r>
              <a:rPr lang="en-US" sz="3200" dirty="0"/>
              <a:t> for customizing agents, stories, and environments at scale.</a:t>
            </a:r>
          </a:p>
        </p:txBody>
      </p:sp>
      <p:pic>
        <p:nvPicPr>
          <p:cNvPr id="7" name="Picture 6">
            <a:extLst>
              <a:ext uri="{FF2B5EF4-FFF2-40B4-BE49-F238E27FC236}">
                <a16:creationId xmlns:a16="http://schemas.microsoft.com/office/drawing/2014/main" id="{F42C3907-1FB2-807B-03D6-7671FE3B6D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3090" y="1325563"/>
            <a:ext cx="7525552" cy="5016757"/>
          </a:xfrm>
          <a:prstGeom prst="rect">
            <a:avLst/>
          </a:prstGeom>
        </p:spPr>
      </p:pic>
    </p:spTree>
    <p:extLst>
      <p:ext uri="{BB962C8B-B14F-4D97-AF65-F5344CB8AC3E}">
        <p14:creationId xmlns:p14="http://schemas.microsoft.com/office/powerpoint/2010/main" val="64365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FB27-6E5F-EA84-E0C8-5AF1A9094EC1}"/>
            </a:ext>
          </a:extLst>
        </p:cNvPr>
        <p:cNvGrpSpPr/>
        <p:nvPr/>
      </p:nvGrpSpPr>
      <p:grpSpPr>
        <a:xfrm>
          <a:off x="0" y="0"/>
          <a:ext cx="0" cy="0"/>
          <a:chOff x="0" y="0"/>
          <a:chExt cx="0" cy="0"/>
        </a:xfrm>
      </p:grpSpPr>
      <p:pic>
        <p:nvPicPr>
          <p:cNvPr id="8" name="Picture 7" descr="A robot in a room&#10;&#10;AI-generated content may be incorrect.">
            <a:hlinkClick r:id="rId2"/>
            <a:extLst>
              <a:ext uri="{FF2B5EF4-FFF2-40B4-BE49-F238E27FC236}">
                <a16:creationId xmlns:a16="http://schemas.microsoft.com/office/drawing/2014/main" id="{8F83D3B8-C587-CB2E-EF22-13951C76E742}"/>
              </a:ext>
            </a:extLst>
          </p:cNvPr>
          <p:cNvPicPr>
            <a:picLocks noChangeAspect="1"/>
          </p:cNvPicPr>
          <p:nvPr/>
        </p:nvPicPr>
        <p:blipFill>
          <a:blip r:embed="rId3"/>
          <a:srcRect l="116" t="12128" r="-508" b="27692"/>
          <a:stretch>
            <a:fillRect/>
          </a:stretch>
        </p:blipFill>
        <p:spPr>
          <a:xfrm>
            <a:off x="769825" y="1173996"/>
            <a:ext cx="3920683" cy="4947986"/>
          </a:xfrm>
          <a:prstGeom prst="rect">
            <a:avLst/>
          </a:prstGeom>
        </p:spPr>
      </p:pic>
      <p:pic>
        <p:nvPicPr>
          <p:cNvPr id="9" name="Picture 8" descr="A diagram of a user">
            <a:extLst>
              <a:ext uri="{FF2B5EF4-FFF2-40B4-BE49-F238E27FC236}">
                <a16:creationId xmlns:a16="http://schemas.microsoft.com/office/drawing/2014/main" id="{4109A986-3E87-BD3A-C4BC-1FBA08CFE65B}"/>
              </a:ext>
            </a:extLst>
          </p:cNvPr>
          <p:cNvPicPr>
            <a:picLocks noChangeAspect="1"/>
          </p:cNvPicPr>
          <p:nvPr/>
        </p:nvPicPr>
        <p:blipFill>
          <a:blip r:embed="rId4"/>
          <a:stretch>
            <a:fillRect/>
          </a:stretch>
        </p:blipFill>
        <p:spPr>
          <a:xfrm>
            <a:off x="4985301" y="1266512"/>
            <a:ext cx="6824436" cy="4762954"/>
          </a:xfrm>
          <a:prstGeom prst="rect">
            <a:avLst/>
          </a:prstGeom>
          <a:ln w="28575">
            <a:solidFill>
              <a:srgbClr val="558ED5"/>
            </a:solidFill>
          </a:ln>
        </p:spPr>
      </p:pic>
      <p:sp>
        <p:nvSpPr>
          <p:cNvPr id="10" name="Title 1">
            <a:extLst>
              <a:ext uri="{FF2B5EF4-FFF2-40B4-BE49-F238E27FC236}">
                <a16:creationId xmlns:a16="http://schemas.microsoft.com/office/drawing/2014/main" id="{ECFE38D8-28A3-EDF8-D54B-694F497522FA}"/>
              </a:ext>
            </a:extLst>
          </p:cNvPr>
          <p:cNvSpPr>
            <a:spLocks noGrp="1"/>
          </p:cNvSpPr>
          <p:nvPr>
            <p:ph type="title"/>
          </p:nvPr>
        </p:nvSpPr>
        <p:spPr>
          <a:xfrm>
            <a:off x="906575" y="73236"/>
            <a:ext cx="10515600" cy="1325563"/>
          </a:xfrm>
        </p:spPr>
        <p:txBody>
          <a:bodyPr/>
          <a:lstStyle/>
          <a:p>
            <a:pPr algn="ctr"/>
            <a:r>
              <a:rPr lang="en-US" dirty="0"/>
              <a:t>Screen Shot &amp; Flow Chart</a:t>
            </a:r>
          </a:p>
        </p:txBody>
      </p:sp>
    </p:spTree>
    <p:extLst>
      <p:ext uri="{BB962C8B-B14F-4D97-AF65-F5344CB8AC3E}">
        <p14:creationId xmlns:p14="http://schemas.microsoft.com/office/powerpoint/2010/main" val="14882123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TotalTime>
  <Words>275</Words>
  <Application>Microsoft Office PowerPoint</Application>
  <PresentationFormat>Widescreen</PresentationFormat>
  <Paragraphs>39</Paragraphs>
  <Slides>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ＭＳ Ｐゴシック</vt:lpstr>
      <vt:lpstr>Aptos</vt:lpstr>
      <vt:lpstr>Aptos Display</vt:lpstr>
      <vt:lpstr>Arial</vt:lpstr>
      <vt:lpstr>Calibri</vt:lpstr>
      <vt:lpstr>Courier New</vt:lpstr>
      <vt:lpstr>Office Theme</vt:lpstr>
      <vt:lpstr>AR-HOST</vt:lpstr>
      <vt:lpstr>PowerPoint Presentation</vt:lpstr>
      <vt:lpstr>PowerPoint Presentation</vt:lpstr>
      <vt:lpstr>PowerPoint Presentation</vt:lpstr>
      <vt:lpstr>User Experience &amp; Impact</vt:lpstr>
      <vt:lpstr>Screen Shot &amp; Flow Chart</vt:lpstr>
    </vt:vector>
  </TitlesOfParts>
  <Manager/>
  <Company>CielHR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CIEL - KINGSTON vibeAIthon Prototype presentation</dc:title>
  <dc:subject/>
  <dc:creator>Nelson Kulandairaj</dc:creator>
  <cp:keywords>Prototype</cp:keywords>
  <dc:description/>
  <cp:lastModifiedBy>Nasheeth Ahmed</cp:lastModifiedBy>
  <cp:revision>6</cp:revision>
  <dcterms:created xsi:type="dcterms:W3CDTF">2025-10-14T12:00:04Z</dcterms:created>
  <dcterms:modified xsi:type="dcterms:W3CDTF">2025-10-25T10:18:59Z</dcterms:modified>
  <cp:category>vibeAIthon</cp:category>
</cp:coreProperties>
</file>